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Public Sans"/>
      <p:regular r:id="rId32"/>
    </p:embeddedFont>
    <p:embeddedFont>
      <p:font typeface="Public Sans Bold"/>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5"/>
                </a:lnSpc>
              </a:pPr>
              <a:r>
                <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rPr>
                <a:t>    etflix </a:t>
              </a:r>
            </a:p>
            <a:p>
              <a:pPr algn="ctr">
                <a:lnSpc>
                  <a:spcPts val="14555"/>
                </a:lnSpc>
              </a:pPr>
              <a:r>
                <a:rPr lang="en-US" sz="1155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5">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1631295" y="9248775"/>
            <a:ext cx="6046470" cy="1230630"/>
          </a:xfrm>
          <a:prstGeom prst="rect">
            <a:avLst/>
          </a:prstGeom>
        </p:spPr>
        <p:txBody>
          <a:bodyPr wrap="square" lIns="0" tIns="0" rIns="0" bIns="0" rtlCol="0" anchor="t">
            <a:spAutoFit/>
          </a:bodyPr>
          <a:lstStyle/>
          <a:p>
            <a:pPr algn="ctr">
              <a:lnSpc>
                <a:spcPts val="4800"/>
              </a:lnSpc>
              <a:spcBef>
                <a:spcPct val="0"/>
              </a:spcBef>
            </a:pPr>
            <a:r>
              <a:rPr lang="en-US" sz="4000" dirty="0">
                <a:solidFill>
                  <a:srgbClr val="FFFFFF"/>
                </a:solidFill>
                <a:latin typeface="HK Grotesk Bold" panose="00000800000000000000"/>
                <a:ea typeface="HK Grotesk Bold" panose="00000800000000000000"/>
                <a:cs typeface="HK Grotesk Bold" panose="00000800000000000000"/>
                <a:sym typeface="HK Grotesk Bold" panose="00000800000000000000"/>
              </a:rPr>
              <a:t>-By Simran Gupta</a:t>
            </a:r>
          </a:p>
          <a:p>
            <a:pPr algn="ctr">
              <a:lnSpc>
                <a:spcPts val="4800"/>
              </a:lnSpc>
              <a:spcBef>
                <a:spcPct val="0"/>
              </a:spcBef>
            </a:pPr>
            <a:endParaRPr lang="en-US" sz="4000" dirty="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3"/>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0" lvl="1" indent="-313055" algn="l">
              <a:lnSpc>
                <a:spcPts val="4060"/>
              </a:lnSpc>
              <a:buFont typeface="Arial" panose="020B0604020202020204"/>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panose="00000800000000000000"/>
                <a:ea typeface="HK Grotesk Bold" panose="00000800000000000000"/>
                <a:cs typeface="HK Grotesk Bold" panose="00000800000000000000"/>
                <a:sym typeface="HK Grotesk Bold" panose="00000800000000000000"/>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3"/>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4"/>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3"/>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3"/>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60"/>
              </a:lnSpc>
            </a:pPr>
            <a:r>
              <a:rPr lang="en-US" sz="3000">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5. Populating missing values in Country Column</a:t>
            </a:r>
          </a:p>
          <a:p>
            <a:pPr marL="0" lvl="0" indent="0" algn="l">
              <a:lnSpc>
                <a:spcPts val="8640"/>
              </a:lnSpc>
              <a:spcBef>
                <a:spcPct val="0"/>
              </a:spcBef>
            </a:pP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3"/>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60"/>
              </a:lnSpc>
            </a:pPr>
            <a:r>
              <a:rPr lang="en-US" sz="3000">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6. Populating missing values in Duration Column</a:t>
            </a:r>
          </a:p>
          <a:p>
            <a:pPr marL="0" lvl="0" indent="0" algn="l">
              <a:lnSpc>
                <a:spcPts val="8640"/>
              </a:lnSpc>
              <a:spcBef>
                <a:spcPct val="0"/>
              </a:spcBef>
            </a:pPr>
            <a:endPar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3"/>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3"/>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510" lvl="1" indent="-516255" algn="l">
              <a:lnSpc>
                <a:spcPts val="5735"/>
              </a:lnSpc>
              <a:spcBef>
                <a:spcPct val="0"/>
              </a:spcBef>
              <a:buAutoNum type="arabicPeriod"/>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TV Shows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3"/>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Country</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600"/>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200"/>
              </a:lnSpc>
              <a:buAutoNum type="arabicPeriod"/>
            </a:pPr>
            <a:r>
              <a:rPr lang="en-US" sz="3000">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3"/>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Year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Movies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600"/>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600"/>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600"/>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600"/>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600"/>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600"/>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panose="00000800000000000000"/>
                <a:ea typeface="HK Grotesk Bold" panose="00000800000000000000"/>
                <a:cs typeface="HK Grotesk Bold" panose="00000800000000000000"/>
                <a:sym typeface="HK Grotesk Bold" panose="00000800000000000000"/>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3"/>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5"/>
              </a:lnSpc>
              <a:spcBef>
                <a:spcPct val="0"/>
              </a:spcBef>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3"/>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5"/>
              </a:lnSpc>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5. Find the list of directors who have created horror and comedy movies both.</a:t>
            </a:r>
          </a:p>
          <a:p>
            <a:pPr algn="l">
              <a:lnSpc>
                <a:spcPts val="5735"/>
              </a:lnSpc>
            </a:pP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a:p>
            <a:pPr algn="l">
              <a:lnSpc>
                <a:spcPts val="5735"/>
              </a:lnSpc>
            </a:pPr>
            <a:r>
              <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rPr>
              <a:t>Display director names along with number of comedy and horror movies directed by them.</a:t>
            </a:r>
          </a:p>
          <a:p>
            <a:pPr algn="l">
              <a:lnSpc>
                <a:spcPts val="5735"/>
              </a:lnSpc>
              <a:spcBef>
                <a:spcPct val="0"/>
              </a:spcBef>
            </a:pPr>
            <a:endParaRPr lang="en-US" sz="4780">
              <a:solidFill>
                <a:srgbClr val="FFFFFF"/>
              </a:solidFill>
              <a:latin typeface="HK Grotesk Bold" panose="00000800000000000000"/>
              <a:ea typeface="HK Grotesk Bold" panose="00000800000000000000"/>
              <a:cs typeface="HK Grotesk Bold" panose="00000800000000000000"/>
              <a:sym typeface="HK Grotesk Bold" panose="000008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panose="00000800000000000000"/>
                <a:ea typeface="HK Grotesk Bold" panose="00000800000000000000"/>
                <a:cs typeface="HK Grotesk Bold" panose="00000800000000000000"/>
                <a:sym typeface="HK Grotesk Bold" panose="00000800000000000000"/>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Director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80"/>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Comedy</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5"/>
                        </a:lnSpc>
                        <a:defRPr/>
                      </a:pPr>
                      <a:r>
                        <a:rPr lang="en-US" sz="2770">
                          <a:solidFill>
                            <a:srgbClr val="404040"/>
                          </a:solidFill>
                          <a:latin typeface="HK Grotesk Bold" panose="00000800000000000000"/>
                          <a:ea typeface="HK Grotesk Bold" panose="00000800000000000000"/>
                          <a:cs typeface="HK Grotesk Bold" panose="00000800000000000000"/>
                          <a:sym typeface="HK Grotesk Bold" panose="00000800000000000000"/>
                        </a:rPr>
                        <a:t>No. of TV Horror</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600"/>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600"/>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3"/>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0" lvl="1" indent="-356235" algn="l">
              <a:lnSpc>
                <a:spcPts val="4620"/>
              </a:lnSpc>
              <a:buFont typeface="Arial" panose="020B0604020202020204"/>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0" lvl="1" indent="-345440" algn="l">
              <a:lnSpc>
                <a:spcPts val="4480"/>
              </a:lnSpc>
              <a:buFont typeface="Arial" panose="020B0604020202020204"/>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0" lvl="1" indent="-356235" algn="l">
              <a:lnSpc>
                <a:spcPts val="4620"/>
              </a:lnSpc>
              <a:buFont typeface="Arial" panose="020B0604020202020204"/>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panose="00000800000000000000"/>
                <a:ea typeface="HK Grotesk Bold" panose="00000800000000000000"/>
                <a:cs typeface="HK Grotesk Bold" panose="00000800000000000000"/>
                <a:sym typeface="HK Grotesk Bold" panose="00000800000000000000"/>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0" lvl="1" indent="-334645"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0" lvl="1" indent="-334645" algn="l">
              <a:lnSpc>
                <a:spcPts val="4340"/>
              </a:lnSpc>
              <a:buFont typeface="Arial" panose="020B0604020202020204"/>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panose="00000800000000000000"/>
                <a:ea typeface="HK Grotesk Bold" panose="00000800000000000000"/>
                <a:cs typeface="HK Grotesk Bold" panose="00000800000000000000"/>
                <a:sym typeface="HK Grotesk Bold" panose="00000800000000000000"/>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panose="00000800000000000000"/>
                  <a:ea typeface="HK Grotesk Bold" panose="00000800000000000000"/>
                  <a:cs typeface="HK Grotesk Bold" panose="00000800000000000000"/>
                  <a:sym typeface="HK Grotesk Bold" panose="00000800000000000000"/>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panose="00000800000000000000"/>
                <a:ea typeface="HK Grotesk Bold" panose="00000800000000000000"/>
                <a:cs typeface="HK Grotesk Bold" panose="00000800000000000000"/>
                <a:sym typeface="HK Grotesk Bold" panose="00000800000000000000"/>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panose="00000800000000000000"/>
                <a:ea typeface="HK Grotesk Bold" panose="00000800000000000000"/>
                <a:cs typeface="HK Grotesk Bold" panose="00000800000000000000"/>
                <a:sym typeface="HK Grotesk Bold" panose="00000800000000000000"/>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0" lvl="1" indent="-356235" algn="l">
              <a:lnSpc>
                <a:spcPts val="4620"/>
              </a:lnSpc>
              <a:buFont typeface="Arial" panose="020B0604020202020204"/>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0" lvl="1" indent="-356235" algn="l">
              <a:lnSpc>
                <a:spcPts val="4620"/>
              </a:lnSpc>
              <a:buFont typeface="Arial" panose="020B0604020202020204"/>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20"/>
              </a:lnSpc>
              <a:spcBef>
                <a:spcPct val="0"/>
              </a:spcBef>
            </a:pPr>
            <a:r>
              <a:rPr lang="en-US" sz="91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0" lvl="1" indent="-712470" algn="l">
              <a:lnSpc>
                <a:spcPts val="7920"/>
              </a:lnSpc>
              <a:spcBef>
                <a:spcPct val="0"/>
              </a:spcBef>
              <a:buAutoNum type="arabicPeriod"/>
            </a:pPr>
            <a:r>
              <a:rPr lang="en-US" sz="6600">
                <a:solidFill>
                  <a:srgbClr val="FFFFFF"/>
                </a:solidFill>
                <a:latin typeface="HK Grotesk Bold" panose="00000800000000000000"/>
                <a:ea typeface="HK Grotesk Bold" panose="00000800000000000000"/>
                <a:cs typeface="HK Grotesk Bold" panose="00000800000000000000"/>
                <a:sym typeface="HK Grotesk Bold" panose="00000800000000000000"/>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spcBef>
                  <a:spcPct val="0"/>
                </a:spcBef>
                <a:buFont typeface="Arial" panose="020B0604020202020204"/>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60"/>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60"/>
                </a:lnSpc>
                <a:spcBef>
                  <a:spcPct val="0"/>
                </a:spcBef>
                <a:buFont typeface="Arial" panose="020B0604020202020204"/>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60"/>
                </a:lnSpc>
                <a:spcBef>
                  <a:spcPct val="0"/>
                </a:spcBef>
              </a:pPr>
              <a:r>
                <a:rPr lang="en-US" sz="2400"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60"/>
                </a:lnSpc>
              </a:pPr>
              <a:endParaRPr lang="en-US" sz="2400">
                <a:solidFill>
                  <a:srgbClr val="FFFFFF"/>
                </a:solidFill>
                <a:latin typeface="Public Sans"/>
                <a:ea typeface="Public Sans"/>
                <a:cs typeface="Public Sans"/>
                <a:sym typeface="Public Sans"/>
              </a:endParaRPr>
            </a:p>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60"/>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panose="00000800000000000000"/>
                  <a:ea typeface="HK Grotesk Bold" panose="00000800000000000000"/>
                  <a:cs typeface="HK Grotesk Bold" panose="00000800000000000000"/>
                  <a:sym typeface="HK Grotesk Bold" panose="00000800000000000000"/>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60"/>
                </a:lnSpc>
              </a:pPr>
              <a:endParaRPr lang="en-US" sz="2400">
                <a:solidFill>
                  <a:srgbClr val="FFFFFF"/>
                </a:solidFill>
                <a:latin typeface="Public Sans"/>
                <a:ea typeface="Public Sans"/>
                <a:cs typeface="Public Sans"/>
                <a:sym typeface="Public Sans"/>
              </a:endParaRPr>
            </a:p>
            <a:p>
              <a:pPr marL="518160" lvl="1" indent="-259080" algn="l">
                <a:lnSpc>
                  <a:spcPts val="3360"/>
                </a:lnSpc>
                <a:buFont typeface="Arial" panose="020B0604020202020204"/>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60"/>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panose="00000800000000000000"/>
                <a:ea typeface="HK Grotesk Bold" panose="00000800000000000000"/>
                <a:cs typeface="HK Grotesk Bold" panose="00000800000000000000"/>
                <a:sym typeface="HK Grotesk Bold" panose="00000800000000000000"/>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934</Words>
  <Application>Microsoft Office PowerPoint</Application>
  <PresentationFormat>Custom</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Public Sans</vt:lpstr>
      <vt:lpstr>HK Grotesk Bold</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dc:creator/>
  <cp:lastModifiedBy>kumar sachin</cp:lastModifiedBy>
  <cp:revision>4</cp:revision>
  <dcterms:created xsi:type="dcterms:W3CDTF">2006-08-16T00:00:00Z</dcterms:created>
  <dcterms:modified xsi:type="dcterms:W3CDTF">2024-11-09T15:58:06Z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DA162F01CCAD477FBEEAEF0DD9D58028_12</vt:lpwstr>
  </property>
  <property fmtid="{D5CDD505-2E9C-101B-9397-08002B2CF9AE}" pid="3" name="KSOProductBuildVer">
    <vt:lpwstr>1033-12.2.0.17153</vt:lpwstr>
  </property>
</Properties>
</file>